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94" autoAdjust="0"/>
    <p:restoredTop sz="94660"/>
  </p:normalViewPr>
  <p:slideViewPr>
    <p:cSldViewPr snapToGrid="0">
      <p:cViewPr varScale="1">
        <p:scale>
          <a:sx n="87" d="100"/>
          <a:sy n="87" d="100"/>
        </p:scale>
        <p:origin x="25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BASE DE DATOS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 rot="10800000">
            <a:off x="2584938" y="4740032"/>
            <a:ext cx="2312377" cy="913422"/>
          </a:xfrm>
        </p:spPr>
        <p:txBody>
          <a:bodyPr/>
          <a:lstStyle/>
          <a:p>
            <a:r>
              <a:rPr lang="en-US" dirty="0" smtClean="0"/>
              <a:t> </a:t>
            </a:r>
          </a:p>
          <a:p>
            <a:endParaRPr lang="en-US" dirty="0"/>
          </a:p>
        </p:txBody>
      </p:sp>
      <p:sp>
        <p:nvSpPr>
          <p:cNvPr id="4" name="CuadroTexto 3"/>
          <p:cNvSpPr txBox="1"/>
          <p:nvPr/>
        </p:nvSpPr>
        <p:spPr>
          <a:xfrm>
            <a:off x="1371600" y="4377305"/>
            <a:ext cx="9750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Arial Black" panose="020B0A04020102020204" pitchFamily="34" charset="0"/>
              </a:rPr>
              <a:t>NOMBRE: </a:t>
            </a:r>
            <a:r>
              <a:rPr lang="en-US" sz="3200" b="1" dirty="0" err="1" smtClean="0">
                <a:latin typeface="Arial Black" panose="020B0A04020102020204" pitchFamily="34" charset="0"/>
              </a:rPr>
              <a:t>Mirko</a:t>
            </a:r>
            <a:r>
              <a:rPr lang="en-US" sz="3200" b="1" dirty="0" smtClean="0">
                <a:latin typeface="Arial Black" panose="020B0A04020102020204" pitchFamily="34" charset="0"/>
              </a:rPr>
              <a:t> </a:t>
            </a:r>
            <a:r>
              <a:rPr lang="en-US" sz="3200" b="1" dirty="0" err="1" smtClean="0">
                <a:latin typeface="Arial Black" panose="020B0A04020102020204" pitchFamily="34" charset="0"/>
              </a:rPr>
              <a:t>Jhamil</a:t>
            </a:r>
            <a:r>
              <a:rPr lang="en-US" sz="3200" b="1" dirty="0" smtClean="0">
                <a:latin typeface="Arial Black" panose="020B0A04020102020204" pitchFamily="34" charset="0"/>
              </a:rPr>
              <a:t> </a:t>
            </a:r>
            <a:r>
              <a:rPr lang="en-US" sz="3200" b="1" dirty="0" err="1" smtClean="0">
                <a:latin typeface="Arial Black" panose="020B0A04020102020204" pitchFamily="34" charset="0"/>
              </a:rPr>
              <a:t>Pelaez</a:t>
            </a:r>
            <a:r>
              <a:rPr lang="en-US" sz="3200" b="1" dirty="0" smtClean="0">
                <a:latin typeface="Arial Black" panose="020B0A04020102020204" pitchFamily="34" charset="0"/>
              </a:rPr>
              <a:t> </a:t>
            </a:r>
            <a:r>
              <a:rPr lang="en-US" sz="3200" b="1" dirty="0" err="1" smtClean="0">
                <a:latin typeface="Arial Black" panose="020B0A04020102020204" pitchFamily="34" charset="0"/>
              </a:rPr>
              <a:t>Quispe</a:t>
            </a:r>
            <a:endParaRPr lang="en-US" sz="3200" b="1" dirty="0" smtClean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230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7643" y="3894993"/>
            <a:ext cx="11138557" cy="984738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CREACION DE LA BASE DE DATOS</a:t>
            </a:r>
            <a:endParaRPr lang="en-US" sz="4800" dirty="0"/>
          </a:p>
        </p:txBody>
      </p:sp>
      <p:pic>
        <p:nvPicPr>
          <p:cNvPr id="5" name="Marcador de posición de imagen 4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8646" t="14638" r="60718" b="76552"/>
          <a:stretch/>
        </p:blipFill>
        <p:spPr>
          <a:xfrm>
            <a:off x="1977297" y="1441940"/>
            <a:ext cx="8237405" cy="1978268"/>
          </a:xfrm>
          <a:prstGeom prst="rect">
            <a:avLst/>
          </a:prstGeom>
        </p:spPr>
      </p:pic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14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7643" y="3894993"/>
            <a:ext cx="11138557" cy="984738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CREACION DE LAS TABLAS</a:t>
            </a:r>
            <a:endParaRPr lang="en-US" sz="48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8" name="Marcador de posición de imagen 7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8805" t="16942" r="56009" b="42471"/>
          <a:stretch/>
        </p:blipFill>
        <p:spPr>
          <a:xfrm>
            <a:off x="1963615" y="153545"/>
            <a:ext cx="8264769" cy="374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777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7643" y="3894993"/>
            <a:ext cx="11138557" cy="984738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INSERTAR DATOS</a:t>
            </a:r>
            <a:endParaRPr lang="en-US" sz="48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Marcador de posición de imagen 5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8724" t="22287" r="53490" b="55037"/>
          <a:stretch/>
        </p:blipFill>
        <p:spPr>
          <a:xfrm>
            <a:off x="2516712" y="759808"/>
            <a:ext cx="6829511" cy="313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327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7643" y="3894993"/>
            <a:ext cx="11138557" cy="545122"/>
          </a:xfrm>
        </p:spPr>
        <p:txBody>
          <a:bodyPr>
            <a:normAutofit/>
          </a:bodyPr>
          <a:lstStyle/>
          <a:p>
            <a:pPr algn="ctr"/>
            <a:r>
              <a:rPr lang="es-ES" sz="2400" dirty="0"/>
              <a:t>Mostrar que jugadores que formen parte del equipo equ-333</a:t>
            </a:r>
            <a:endParaRPr lang="en-US" sz="24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Marcador de posición de imagen 5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0430" t="21431" r="24403" b="60814"/>
          <a:stretch/>
        </p:blipFill>
        <p:spPr>
          <a:xfrm>
            <a:off x="1055077" y="1389847"/>
            <a:ext cx="9662747" cy="174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535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7643" y="3894993"/>
            <a:ext cx="11138557" cy="984738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CREACION DE LA FUNCION PARA JUGADORES INSCRITOS</a:t>
            </a:r>
            <a:endParaRPr lang="en-U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Marcador de posición de imagen 5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0024" t="15353" r="28466" b="42616"/>
          <a:stretch/>
        </p:blipFill>
        <p:spPr>
          <a:xfrm>
            <a:off x="2225271" y="23246"/>
            <a:ext cx="7741458" cy="355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8988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7643" y="4062047"/>
            <a:ext cx="11138557" cy="98473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CREACION DE LA FUNCION PARA JUGADORES </a:t>
            </a:r>
            <a:r>
              <a:rPr lang="en-US" dirty="0" smtClean="0"/>
              <a:t>INSCRITOSVARONES</a:t>
            </a:r>
            <a:endParaRPr lang="en-U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Marcador de posición de imagen 5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0674" t="15353" r="35534" b="35539"/>
          <a:stretch/>
        </p:blipFill>
        <p:spPr>
          <a:xfrm>
            <a:off x="3012336" y="205352"/>
            <a:ext cx="5849169" cy="368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8254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7643" y="3894993"/>
            <a:ext cx="11138557" cy="984738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/>
              <a:t>FUNCION DE EDAD DE UN JUGADOR</a:t>
            </a:r>
            <a:endParaRPr lang="en-US" sz="48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Marcador de posición de imagen 6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0430" t="15788" r="41140" b="38715"/>
          <a:stretch/>
        </p:blipFill>
        <p:spPr>
          <a:xfrm>
            <a:off x="3269512" y="153590"/>
            <a:ext cx="5334818" cy="355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2421"/>
      </p:ext>
    </p:extLst>
  </p:cSld>
  <p:clrMapOvr>
    <a:masterClrMapping/>
  </p:clrMapOvr>
</p:sld>
</file>

<file path=ppt/theme/theme1.xml><?xml version="1.0" encoding="utf-8"?>
<a:theme xmlns:a="http://schemas.openxmlformats.org/drawingml/2006/main" name="Estela de condensació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TM04033937[[fn=Estela de condensación]]</Template>
  <TotalTime>27</TotalTime>
  <Words>58</Words>
  <Application>Microsoft Office PowerPoint</Application>
  <PresentationFormat>Panorámica</PresentationFormat>
  <Paragraphs>17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Arial Black</vt:lpstr>
      <vt:lpstr>Century Gothic</vt:lpstr>
      <vt:lpstr>Estela de condensación</vt:lpstr>
      <vt:lpstr>BASE DE DATOS</vt:lpstr>
      <vt:lpstr>CREACION DE LA BASE DE DATOS</vt:lpstr>
      <vt:lpstr>CREACION DE LAS TABLAS</vt:lpstr>
      <vt:lpstr>INSERTAR DATOS</vt:lpstr>
      <vt:lpstr>Mostrar que jugadores que formen parte del equipo equ-333</vt:lpstr>
      <vt:lpstr>CREACION DE LA FUNCION PARA JUGADORES INSCRITOS</vt:lpstr>
      <vt:lpstr>CREACION DE LA FUNCION PARA JUGADORES INSCRITOSVARONES</vt:lpstr>
      <vt:lpstr>FUNCION DE EDAD DE UN JUGADOR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 DE DATOS</dc:title>
  <dc:creator>MIRKO</dc:creator>
  <cp:lastModifiedBy>MIRKO</cp:lastModifiedBy>
  <cp:revision>3</cp:revision>
  <dcterms:created xsi:type="dcterms:W3CDTF">2022-11-28T02:05:02Z</dcterms:created>
  <dcterms:modified xsi:type="dcterms:W3CDTF">2022-11-28T02:32:58Z</dcterms:modified>
</cp:coreProperties>
</file>

<file path=docProps/thumbnail.jpeg>
</file>